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714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135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23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10573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454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210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9814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2989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077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1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89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629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310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97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849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90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3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816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6E5AF9-EF22-42B8-BA59-DE30B15C2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IN" sz="21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Pune District Education Association’s</a:t>
            </a:r>
          </a:p>
          <a:p>
            <a:pPr marL="0" indent="0" algn="ctr">
              <a:buNone/>
            </a:pPr>
            <a:r>
              <a:rPr lang="en-IN" sz="26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Ramakrishna More Arts, Commerce And Science College, </a:t>
            </a:r>
            <a:r>
              <a:rPr lang="en-IN" sz="2600" b="1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Akurdi</a:t>
            </a:r>
            <a:r>
              <a:rPr lang="en-IN" sz="26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DBT-STAR COLLEGE SCHEME</a:t>
            </a:r>
            <a:endParaRPr lang="en-IN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600" b="1" dirty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Guest Lecture </a:t>
            </a:r>
            <a:endParaRPr lang="en-IN" sz="1800" b="1" dirty="0">
              <a:solidFill>
                <a:srgbClr val="FF0000"/>
              </a:solidFill>
              <a:latin typeface="Arial Black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17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en-IN" sz="17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endParaRPr lang="en-IN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IN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Zoology</a:t>
            </a:r>
            <a:r>
              <a:rPr lang="en-I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e l c o m e</a:t>
            </a:r>
            <a:endParaRPr lang="en-IN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1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IN" sz="1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IN" sz="3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Anjan Banerjee</a:t>
            </a:r>
            <a:endParaRPr lang="en-IN" sz="1800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9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Co-Chair Biology Division</a:t>
            </a:r>
            <a:r>
              <a:rPr lang="en-IN" sz="1900" b="1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900" b="1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IISER</a:t>
            </a:r>
            <a:r>
              <a:rPr lang="en-IN" sz="19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Pune</a:t>
            </a:r>
            <a:endParaRPr lang="en-IN" sz="19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I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Date- </a:t>
            </a:r>
            <a:r>
              <a:rPr lang="en-IN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20/08/2019                </a:t>
            </a:r>
            <a:endParaRPr lang="en-I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Morey R.A.                              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Shaikh A.A.                Dr. Khandagle A.J.          Dr. M.G.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Chaskar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Coordinator            HOD  Zoology                   Vice- Principal                     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DBT-Star College Scheme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1DF33BF-7DB8-4CE7-87E0-A4D6E9A3F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07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38</TotalTime>
  <Words>82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Zoolgy</cp:lastModifiedBy>
  <cp:revision>25</cp:revision>
  <dcterms:created xsi:type="dcterms:W3CDTF">2006-08-16T00:00:00Z</dcterms:created>
  <dcterms:modified xsi:type="dcterms:W3CDTF">2019-08-23T22:38:38Z</dcterms:modified>
</cp:coreProperties>
</file>