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714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135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5233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210573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4542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9210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9814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2989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74077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016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790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289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629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310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097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849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790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73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816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F6E5AF9-EF22-42B8-BA59-DE30B15C2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IN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IN" sz="2100" b="1" cap="non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Pune District Education Association’s</a:t>
            </a:r>
          </a:p>
          <a:p>
            <a:pPr marL="0" indent="0" algn="ctr">
              <a:buNone/>
            </a:pPr>
            <a:r>
              <a:rPr lang="en-IN" sz="2600" b="1" cap="non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Ramakrishna More Arts, Commerce And Science College, </a:t>
            </a:r>
            <a:r>
              <a:rPr lang="en-IN" sz="2600" b="1" cap="none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Akurdi</a:t>
            </a:r>
            <a:r>
              <a:rPr lang="en-IN" sz="2600" b="1" cap="non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I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DBT-STAR COLLEGE SCHEME</a:t>
            </a:r>
            <a:endParaRPr lang="en-IN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IN" sz="2600" b="1" dirty="0">
                <a:solidFill>
                  <a:srgbClr val="FF0000"/>
                </a:solidFill>
                <a:latin typeface="Arial Black" pitchFamily="34" charset="0"/>
                <a:cs typeface="Times New Roman" panose="02020603050405020304" pitchFamily="18" charset="0"/>
              </a:rPr>
              <a:t>Guest Lecture </a:t>
            </a:r>
            <a:endParaRPr lang="en-IN" sz="1800" b="1" dirty="0">
              <a:solidFill>
                <a:srgbClr val="FF0000"/>
              </a:solidFill>
              <a:latin typeface="Arial Black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17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  <a:r>
              <a:rPr lang="en-IN" sz="17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endParaRPr lang="en-IN" sz="2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IN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Zoology</a:t>
            </a:r>
            <a:r>
              <a:rPr lang="en-IN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e l c o m e</a:t>
            </a:r>
            <a:endParaRPr lang="en-IN" sz="2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1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IN" sz="1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en-IN" sz="30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Anjan Banerjee</a:t>
            </a:r>
            <a:endParaRPr lang="en-IN" sz="1800" b="1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sz="19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Co-Chair Biology Division</a:t>
            </a:r>
            <a:r>
              <a:rPr lang="en-IN" sz="1900" b="1" cap="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1900" b="1" cap="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IISER</a:t>
            </a:r>
            <a:r>
              <a:rPr lang="en-IN" sz="19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Pune</a:t>
            </a:r>
            <a:endParaRPr lang="en-IN" sz="19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I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en-I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Date- </a:t>
            </a:r>
            <a:r>
              <a:rPr lang="en-IN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20/08/2019                </a:t>
            </a:r>
            <a:endParaRPr lang="en-IN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Morey R.A.                               </a:t>
            </a:r>
            <a:r>
              <a:rPr lang="en-IN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Shaikh A.A.                Dr. Khandagle A.J.          Dr. M.G. </a:t>
            </a:r>
            <a:r>
              <a:rPr lang="en-IN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Chaskar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 Coordinator            HOD  Zoology                   Vice- Principal                      </a:t>
            </a:r>
            <a:r>
              <a:rPr lang="en-IN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DBT-Star College Scheme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E1DF33BF-7DB8-4CE7-87E0-A4D6E9A3F5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3077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38</TotalTime>
  <Words>82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Droplet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Zoolgy</cp:lastModifiedBy>
  <cp:revision>25</cp:revision>
  <dcterms:created xsi:type="dcterms:W3CDTF">2006-08-16T00:00:00Z</dcterms:created>
  <dcterms:modified xsi:type="dcterms:W3CDTF">2019-08-23T22:38:38Z</dcterms:modified>
</cp:coreProperties>
</file>